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CF41-AAA8-4DE4-9B69-3CE4AF0F599D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FF30E-1F63-432F-98A8-F76EC521D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CF41-AAA8-4DE4-9B69-3CE4AF0F599D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FF30E-1F63-432F-98A8-F76EC521D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CF41-AAA8-4DE4-9B69-3CE4AF0F599D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FF30E-1F63-432F-98A8-F76EC521D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CF41-AAA8-4DE4-9B69-3CE4AF0F599D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FF30E-1F63-432F-98A8-F76EC521D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CF41-AAA8-4DE4-9B69-3CE4AF0F599D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FF30E-1F63-432F-98A8-F76EC521D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CF41-AAA8-4DE4-9B69-3CE4AF0F599D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FF30E-1F63-432F-98A8-F76EC521D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CF41-AAA8-4DE4-9B69-3CE4AF0F599D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FF30E-1F63-432F-98A8-F76EC521D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CF41-AAA8-4DE4-9B69-3CE4AF0F599D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FF30E-1F63-432F-98A8-F76EC521D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CF41-AAA8-4DE4-9B69-3CE4AF0F599D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FF30E-1F63-432F-98A8-F76EC521D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CF41-AAA8-4DE4-9B69-3CE4AF0F599D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FF30E-1F63-432F-98A8-F76EC521D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CF41-AAA8-4DE4-9B69-3CE4AF0F599D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FF30E-1F63-432F-98A8-F76EC521D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6CF41-AAA8-4DE4-9B69-3CE4AF0F599D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FF30E-1F63-432F-98A8-F76EC521D1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2086" y="973822"/>
            <a:ext cx="6324600" cy="5542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Straight Arrow Connector 25"/>
          <p:cNvCxnSpPr/>
          <p:nvPr/>
        </p:nvCxnSpPr>
        <p:spPr>
          <a:xfrm flipH="1">
            <a:off x="2743200" y="3048000"/>
            <a:ext cx="2971800" cy="1"/>
          </a:xfrm>
          <a:prstGeom prst="straightConnector1">
            <a:avLst/>
          </a:prstGeom>
          <a:ln>
            <a:solidFill>
              <a:srgbClr val="00B0F0"/>
            </a:solidFill>
            <a:prstDash val="sysDash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2683865" y="2743200"/>
            <a:ext cx="31024" cy="304802"/>
          </a:xfrm>
          <a:prstGeom prst="straightConnector1">
            <a:avLst/>
          </a:prstGeom>
          <a:ln>
            <a:solidFill>
              <a:srgbClr val="00B0F0"/>
            </a:solidFill>
            <a:prstDash val="sysDash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20362417">
            <a:off x="2816376" y="5713511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Linda Vista Road</a:t>
            </a:r>
            <a:endParaRPr lang="en-US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724400" y="5852187"/>
            <a:ext cx="144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>
                <a:solidFill>
                  <a:srgbClr val="FF0000"/>
                </a:solidFill>
              </a:rPr>
              <a:t>You can park anywhere on campus with a white space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67400" y="95465"/>
            <a:ext cx="19323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ivaldi" pitchFamily="66" charset="0"/>
              </a:rPr>
              <a:t>Shari &amp; Greg’s </a:t>
            </a:r>
            <a:r>
              <a:rPr lang="en-US" dirty="0" smtClean="0">
                <a:latin typeface="Vivaldi" pitchFamily="66" charset="0"/>
              </a:rPr>
              <a:t>Rehearsal Reception </a:t>
            </a:r>
            <a:endParaRPr lang="en-US" dirty="0" smtClean="0">
              <a:latin typeface="Vivaldi" pitchFamily="66" charset="0"/>
            </a:endParaRPr>
          </a:p>
          <a:p>
            <a:r>
              <a:rPr lang="en-US" sz="1400" dirty="0" smtClean="0">
                <a:latin typeface="Californian FB" pitchFamily="18" charset="0"/>
              </a:rPr>
              <a:t>Friday</a:t>
            </a:r>
            <a:r>
              <a:rPr lang="en-US" sz="1400" dirty="0" smtClean="0">
                <a:latin typeface="Californian FB" pitchFamily="18" charset="0"/>
              </a:rPr>
              <a:t>, October </a:t>
            </a:r>
            <a:r>
              <a:rPr lang="en-US" sz="1400" dirty="0" smtClean="0">
                <a:latin typeface="Californian FB" pitchFamily="18" charset="0"/>
              </a:rPr>
              <a:t>19, 2012</a:t>
            </a:r>
            <a:endParaRPr lang="en-US" dirty="0" smtClean="0"/>
          </a:p>
        </p:txBody>
      </p:sp>
      <p:sp>
        <p:nvSpPr>
          <p:cNvPr id="31" name="Rectangle 30"/>
          <p:cNvSpPr/>
          <p:nvPr/>
        </p:nvSpPr>
        <p:spPr>
          <a:xfrm>
            <a:off x="1925194" y="4124678"/>
            <a:ext cx="675625" cy="2187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Parking</a:t>
            </a:r>
            <a:endParaRPr lang="en-US" sz="1000" b="1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6400800" y="3276600"/>
            <a:ext cx="609600" cy="901626"/>
          </a:xfrm>
          <a:prstGeom prst="straightConnector1">
            <a:avLst/>
          </a:prstGeom>
          <a:ln>
            <a:solidFill>
              <a:srgbClr val="00B0F0"/>
            </a:solidFill>
            <a:prstDash val="sysDash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1675174" y="4343400"/>
            <a:ext cx="5411426" cy="2125044"/>
          </a:xfrm>
          <a:prstGeom prst="straightConnector1">
            <a:avLst/>
          </a:prstGeom>
          <a:ln>
            <a:solidFill>
              <a:srgbClr val="00B0F0"/>
            </a:solidFill>
            <a:prstDash val="sysDash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5867400" y="3048001"/>
            <a:ext cx="381000" cy="228599"/>
          </a:xfrm>
          <a:prstGeom prst="straightConnector1">
            <a:avLst/>
          </a:prstGeom>
          <a:ln>
            <a:solidFill>
              <a:srgbClr val="00B0F0"/>
            </a:solidFill>
            <a:prstDash val="sysDash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9" name="Multiply 48"/>
          <p:cNvSpPr/>
          <p:nvPr/>
        </p:nvSpPr>
        <p:spPr>
          <a:xfrm>
            <a:off x="2640522" y="1556660"/>
            <a:ext cx="457200" cy="50174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53294" y="4806539"/>
            <a:ext cx="1355172" cy="11987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Enter at USD’s </a:t>
            </a:r>
            <a:r>
              <a:rPr lang="en-US" sz="1100" b="1" dirty="0" smtClean="0">
                <a:solidFill>
                  <a:schemeClr val="bg1"/>
                </a:solidFill>
              </a:rPr>
              <a:t>west/main </a:t>
            </a:r>
            <a:r>
              <a:rPr lang="en-US" sz="1100" b="1" dirty="0">
                <a:solidFill>
                  <a:schemeClr val="bg1"/>
                </a:solidFill>
              </a:rPr>
              <a:t>entrance from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</a:rPr>
              <a:t> Linda Vista Road, turning left on </a:t>
            </a:r>
            <a:r>
              <a:rPr lang="en-US" sz="1100" b="1" dirty="0" smtClean="0">
                <a:solidFill>
                  <a:schemeClr val="bg1"/>
                </a:solidFill>
              </a:rPr>
              <a:t>Torero </a:t>
            </a:r>
            <a:r>
              <a:rPr lang="en-US" sz="1100" b="1" dirty="0">
                <a:solidFill>
                  <a:schemeClr val="bg1"/>
                </a:solidFill>
              </a:rPr>
              <a:t>Way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371599" y="412459"/>
            <a:ext cx="3009287" cy="533400"/>
          </a:xfrm>
          <a:prstGeom prst="rect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La Gran </a:t>
            </a:r>
            <a:r>
              <a:rPr lang="en-US" sz="1100" b="1" dirty="0" err="1" smtClean="0">
                <a:solidFill>
                  <a:schemeClr val="bg1"/>
                </a:solidFill>
              </a:rPr>
              <a:t>Terraza</a:t>
            </a:r>
            <a:endParaRPr lang="en-US" sz="1100" b="1" dirty="0">
              <a:solidFill>
                <a:schemeClr val="bg1"/>
              </a:solidFill>
            </a:endParaRPr>
          </a:p>
          <a:p>
            <a:pPr algn="ctr"/>
            <a:r>
              <a:rPr lang="en-US" sz="1100" b="1" i="1" dirty="0">
                <a:solidFill>
                  <a:schemeClr val="bg1"/>
                </a:solidFill>
              </a:rPr>
              <a:t>(proceed through </a:t>
            </a:r>
            <a:r>
              <a:rPr lang="en-US" sz="1100" b="1" i="1" dirty="0" smtClean="0">
                <a:solidFill>
                  <a:schemeClr val="bg1"/>
                </a:solidFill>
              </a:rPr>
              <a:t>the University Center and to the back/north end of the building)</a:t>
            </a:r>
            <a:endParaRPr lang="en-US" sz="1100" b="1" i="1" dirty="0">
              <a:solidFill>
                <a:schemeClr val="bg1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2593989" y="987105"/>
            <a:ext cx="93066" cy="1603106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2593989" y="4234684"/>
            <a:ext cx="555419" cy="8525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 flipV="1">
            <a:off x="1362554" y="4225513"/>
            <a:ext cx="539935" cy="8526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>
            <a:off x="2263008" y="4369238"/>
            <a:ext cx="1" cy="542432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2711430" y="3167239"/>
            <a:ext cx="675625" cy="2187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Parking</a:t>
            </a:r>
            <a:endParaRPr lang="en-US" sz="1000" b="1" dirty="0">
              <a:solidFill>
                <a:schemeClr val="bg1"/>
              </a:solidFill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flipH="1" flipV="1">
            <a:off x="1362554" y="3276600"/>
            <a:ext cx="1318292" cy="4757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3410349" y="3267839"/>
            <a:ext cx="1426688" cy="8524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2803147" y="2402050"/>
            <a:ext cx="576044" cy="304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Enter</a:t>
            </a:r>
            <a:endParaRPr lang="en-US" sz="1100" b="1" dirty="0">
              <a:solidFill>
                <a:schemeClr val="bg1"/>
              </a:solidFill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 flipV="1">
            <a:off x="2263009" y="3581400"/>
            <a:ext cx="0" cy="543278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61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University of San Diego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Christiana Vetterman</dc:creator>
  <cp:lastModifiedBy>Shari Baurle</cp:lastModifiedBy>
  <cp:revision>15</cp:revision>
  <dcterms:created xsi:type="dcterms:W3CDTF">2011-10-07T17:07:39Z</dcterms:created>
  <dcterms:modified xsi:type="dcterms:W3CDTF">2012-09-26T23:30:49Z</dcterms:modified>
</cp:coreProperties>
</file>